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59" r:id="rId4"/>
    <p:sldId id="360" r:id="rId5"/>
    <p:sldId id="370" r:id="rId6"/>
    <p:sldId id="377" r:id="rId7"/>
    <p:sldId id="378" r:id="rId8"/>
    <p:sldId id="376" r:id="rId9"/>
    <p:sldId id="371" r:id="rId10"/>
    <p:sldId id="372" r:id="rId11"/>
    <p:sldId id="373" r:id="rId12"/>
    <p:sldId id="374" r:id="rId13"/>
    <p:sldId id="37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6" r:id="rId24"/>
    <p:sldId id="270" r:id="rId25"/>
    <p:sldId id="271" r:id="rId26"/>
    <p:sldId id="273" r:id="rId27"/>
    <p:sldId id="274" r:id="rId28"/>
    <p:sldId id="275" r:id="rId29"/>
    <p:sldId id="292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80" r:id="rId44"/>
    <p:sldId id="291" r:id="rId45"/>
    <p:sldId id="379" r:id="rId46"/>
    <p:sldId id="293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61" r:id="rId85"/>
    <p:sldId id="362" r:id="rId86"/>
    <p:sldId id="363" r:id="rId87"/>
    <p:sldId id="334" r:id="rId88"/>
    <p:sldId id="335" r:id="rId89"/>
    <p:sldId id="336" r:id="rId90"/>
    <p:sldId id="364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65" r:id="rId105"/>
    <p:sldId id="366" r:id="rId106"/>
    <p:sldId id="351" r:id="rId107"/>
    <p:sldId id="352" r:id="rId108"/>
    <p:sldId id="350" r:id="rId109"/>
    <p:sldId id="367" r:id="rId110"/>
    <p:sldId id="353" r:id="rId111"/>
    <p:sldId id="368" r:id="rId112"/>
    <p:sldId id="369" r:id="rId113"/>
    <p:sldId id="355" r:id="rId114"/>
    <p:sldId id="278" r:id="rId115"/>
    <p:sldId id="356" r:id="rId116"/>
    <p:sldId id="269" r:id="rId117"/>
    <p:sldId id="257" r:id="rId118"/>
    <p:sldId id="258" r:id="rId1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e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3.jpe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e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jpe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jpe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jpe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63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jp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1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2.png"/><Relationship Id="rId10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7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7855388" y="4227790"/>
            <a:ext cx="2784441" cy="1092213"/>
            <a:chOff x="2167091" y="3906159"/>
            <a:chExt cx="2784441" cy="1092213"/>
          </a:xfrm>
        </p:grpSpPr>
        <p:grpSp>
          <p:nvGrpSpPr>
            <p:cNvPr id="23" name="Grupo 22"/>
            <p:cNvGrpSpPr/>
            <p:nvPr/>
          </p:nvGrpSpPr>
          <p:grpSpPr>
            <a:xfrm>
              <a:off x="2167091" y="3906159"/>
              <a:ext cx="1365266" cy="1092213"/>
              <a:chOff x="2148154" y="2782538"/>
              <a:chExt cx="1365266" cy="1092213"/>
            </a:xfrm>
          </p:grpSpPr>
          <p:sp>
            <p:nvSpPr>
              <p:cNvPr id="22" name="Rectángulo redondeado 21"/>
              <p:cNvSpPr/>
              <p:nvPr/>
            </p:nvSpPr>
            <p:spPr>
              <a:xfrm>
                <a:off x="2148154" y="2782538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60" y="3017435"/>
                <a:ext cx="1065853" cy="622418"/>
              </a:xfrm>
              <a:prstGeom prst="rect">
                <a:avLst/>
              </a:prstGeom>
            </p:spPr>
          </p:pic>
        </p:grpSp>
        <p:sp>
          <p:nvSpPr>
            <p:cNvPr id="25" name="Rectángulo redondeado 24"/>
            <p:cNvSpPr/>
            <p:nvPr/>
          </p:nvSpPr>
          <p:spPr>
            <a:xfrm>
              <a:off x="3586266" y="3906159"/>
              <a:ext cx="1365266" cy="1092213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717" y="4141056"/>
              <a:ext cx="1065853" cy="622418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7855387" y="3066141"/>
            <a:ext cx="2784442" cy="1092213"/>
            <a:chOff x="2167090" y="3906159"/>
            <a:chExt cx="2784442" cy="1092213"/>
          </a:xfrm>
        </p:grpSpPr>
        <p:grpSp>
          <p:nvGrpSpPr>
            <p:cNvPr id="32" name="Grupo 31"/>
            <p:cNvGrpSpPr/>
            <p:nvPr/>
          </p:nvGrpSpPr>
          <p:grpSpPr>
            <a:xfrm>
              <a:off x="2167090" y="3906159"/>
              <a:ext cx="1365266" cy="1092213"/>
              <a:chOff x="1995401" y="3874751"/>
              <a:chExt cx="1365266" cy="1092213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1995401" y="3874751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4341342"/>
                <a:ext cx="1078061" cy="159030"/>
              </a:xfrm>
              <a:prstGeom prst="rect">
                <a:avLst/>
              </a:prstGeom>
            </p:spPr>
          </p:pic>
        </p:grpSp>
        <p:grpSp>
          <p:nvGrpSpPr>
            <p:cNvPr id="36" name="Grupo 35"/>
            <p:cNvGrpSpPr/>
            <p:nvPr/>
          </p:nvGrpSpPr>
          <p:grpSpPr>
            <a:xfrm>
              <a:off x="3586266" y="3906159"/>
              <a:ext cx="1365266" cy="1092213"/>
              <a:chOff x="3401623" y="3874751"/>
              <a:chExt cx="1365266" cy="1092213"/>
            </a:xfrm>
          </p:grpSpPr>
          <p:sp>
            <p:nvSpPr>
              <p:cNvPr id="34" name="Rectángulo redondeado 33"/>
              <p:cNvSpPr/>
              <p:nvPr/>
            </p:nvSpPr>
            <p:spPr>
              <a:xfrm>
                <a:off x="3401623" y="3874751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3073" y="4341342"/>
                <a:ext cx="1078061" cy="159030"/>
              </a:xfrm>
              <a:prstGeom prst="rect">
                <a:avLst/>
              </a:prstGeom>
            </p:spPr>
          </p:pic>
        </p:grpSp>
      </p:grpSp>
      <p:grpSp>
        <p:nvGrpSpPr>
          <p:cNvPr id="49" name="Grupo 48"/>
          <p:cNvGrpSpPr/>
          <p:nvPr/>
        </p:nvGrpSpPr>
        <p:grpSpPr>
          <a:xfrm>
            <a:off x="7855387" y="1891026"/>
            <a:ext cx="2784442" cy="1092213"/>
            <a:chOff x="2167090" y="2716428"/>
            <a:chExt cx="2784442" cy="1092213"/>
          </a:xfrm>
        </p:grpSpPr>
        <p:grpSp>
          <p:nvGrpSpPr>
            <p:cNvPr id="43" name="Grupo 42"/>
            <p:cNvGrpSpPr/>
            <p:nvPr/>
          </p:nvGrpSpPr>
          <p:grpSpPr>
            <a:xfrm>
              <a:off x="2167090" y="2716428"/>
              <a:ext cx="1365266" cy="1092213"/>
              <a:chOff x="1999443" y="3946507"/>
              <a:chExt cx="1365266" cy="1092213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1999443" y="3946507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993" y="4207027"/>
                <a:ext cx="1061968" cy="576363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3586266" y="2716428"/>
              <a:ext cx="1365266" cy="1092213"/>
              <a:chOff x="3401623" y="3929595"/>
              <a:chExt cx="1365266" cy="1092213"/>
            </a:xfrm>
          </p:grpSpPr>
          <p:sp>
            <p:nvSpPr>
              <p:cNvPr id="45" name="Rectángulo redondeado 44"/>
              <p:cNvSpPr/>
              <p:nvPr/>
            </p:nvSpPr>
            <p:spPr>
              <a:xfrm>
                <a:off x="3401623" y="3929595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173" y="4190115"/>
                <a:ext cx="1061968" cy="576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mide 10 cm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3" y="1208109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65826" y="3216140"/>
            <a:ext cx="1456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¡Miren! ¡Ahí está! Está muy gordito, creo que se ha comido todo el queso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7490"/>
            <a:ext cx="3111349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77066" y="2549748"/>
            <a:ext cx="1246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Pero… ¿Por qué estará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755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35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99938" y="1434268"/>
            <a:ext cx="210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Parece que se ha puesto tan gordo que no puede volver por la tubería por donde vino. </a:t>
            </a:r>
          </a:p>
          <a:p>
            <a:pPr algn="ctr"/>
            <a:r>
              <a:rPr lang="es-CL" sz="1100" dirty="0" smtClean="0"/>
              <a:t>Por eso llora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2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65333" y="1263742"/>
            <a:ext cx="1759534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41205" y="1495976"/>
            <a:ext cx="120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24" y="1208109"/>
            <a:ext cx="3111349" cy="311540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423" y="1493535"/>
            <a:ext cx="1207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¿Pero qué va a </a:t>
            </a:r>
            <a:r>
              <a:rPr lang="es-CL" sz="1100" dirty="0" smtClean="0"/>
              <a:t>comer cuando tenga hambre? </a:t>
            </a:r>
            <a:r>
              <a:rPr lang="es-CL" sz="1100" dirty="0"/>
              <a:t>Ya se comió todo el queso que trajimos</a:t>
            </a:r>
          </a:p>
          <a:p>
            <a:pPr algn="ctr"/>
            <a:r>
              <a:rPr lang="es-CL" sz="1100" dirty="0" smtClean="0"/>
              <a:t> </a:t>
            </a:r>
            <a:endParaRPr lang="es-CL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2752102" y="1270945"/>
            <a:ext cx="592229" cy="8795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3048216" y="1592206"/>
            <a:ext cx="592229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>
          <a:xfrm>
            <a:off x="3622754" y="1227667"/>
            <a:ext cx="1393844" cy="131146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392508"/>
            <a:ext cx="11392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el termómetro puedes medir la temperatura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2" y="1859218"/>
            <a:ext cx="597460" cy="341406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63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70534" y="258735"/>
            <a:ext cx="128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8" y="1208109"/>
            <a:ext cx="3111349" cy="3115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826" y="1382551"/>
            <a:ext cx="2286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7647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734" y="258735"/>
            <a:ext cx="12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5" y="1208109"/>
            <a:ext cx="3111348" cy="3115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2"/>
          <a:stretch/>
        </p:blipFill>
        <p:spPr>
          <a:xfrm flipH="1">
            <a:off x="2666415" y="1236132"/>
            <a:ext cx="1702381" cy="10498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5680" y="1239051"/>
            <a:ext cx="158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611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el termómetro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está a 10°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2942599"/>
            <a:ext cx="654098" cy="62918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" y="5459196"/>
            <a:ext cx="654098" cy="62918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3736646"/>
            <a:ext cx="654098" cy="62918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7077837" y="2122538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20" y="2577997"/>
            <a:ext cx="1213209" cy="609653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7" y="3241149"/>
            <a:ext cx="1213209" cy="60965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3882522"/>
            <a:ext cx="1213209" cy="609653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242649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45" y="3950219"/>
            <a:ext cx="163544" cy="470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71" y="3316590"/>
            <a:ext cx="143000" cy="45760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242649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70" y="2659938"/>
            <a:ext cx="140298" cy="4319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44097" y="2698157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01" y="2660317"/>
            <a:ext cx="140298" cy="431971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9844428" y="2698536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0" y="3316590"/>
            <a:ext cx="143000" cy="457604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9844428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56" name="CuadroTexto 55"/>
          <p:cNvSpPr txBox="1"/>
          <p:nvPr/>
        </p:nvSpPr>
        <p:spPr>
          <a:xfrm>
            <a:off x="9841003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99" y="3950219"/>
            <a:ext cx="163544" cy="4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6216" y="191551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175027" y="252895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680203" y="2725904"/>
            <a:ext cx="498793" cy="493310"/>
            <a:chOff x="680203" y="2725904"/>
            <a:chExt cx="498793" cy="49331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95799" y="3345682"/>
            <a:ext cx="493640" cy="513260"/>
            <a:chOff x="695799" y="3345682"/>
            <a:chExt cx="493640" cy="513260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34507" y="4001480"/>
            <a:ext cx="503868" cy="502364"/>
            <a:chOff x="834507" y="4001480"/>
            <a:chExt cx="503868" cy="502364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7882554" y="3987437"/>
            <a:ext cx="498793" cy="493310"/>
            <a:chOff x="680203" y="2725904"/>
            <a:chExt cx="498793" cy="493310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882554" y="3372158"/>
            <a:ext cx="493640" cy="513260"/>
            <a:chOff x="695799" y="3345682"/>
            <a:chExt cx="493640" cy="513260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882554" y="4580582"/>
            <a:ext cx="503868" cy="502364"/>
            <a:chOff x="834507" y="4001480"/>
            <a:chExt cx="503868" cy="502364"/>
          </a:xfrm>
        </p:grpSpPr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6382" y="329272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5174695"/>
            <a:ext cx="886237" cy="8862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3877710"/>
            <a:ext cx="956975" cy="956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1384839"/>
            <a:ext cx="956975" cy="956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2595557"/>
            <a:ext cx="886237" cy="88623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1384839"/>
            <a:ext cx="956975" cy="95697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2602563"/>
            <a:ext cx="886237" cy="88623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3877709"/>
            <a:ext cx="956975" cy="95697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5175911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26" y="776450"/>
            <a:ext cx="2007875" cy="3126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16" y="776450"/>
            <a:ext cx="1993768" cy="310439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835824" y="1263731"/>
            <a:ext cx="4025960" cy="312636"/>
            <a:chOff x="6835824" y="1263731"/>
            <a:chExt cx="4025960" cy="312636"/>
          </a:xfrm>
        </p:grpSpPr>
        <p:grpSp>
          <p:nvGrpSpPr>
            <p:cNvPr id="14" name="Grupo 13"/>
            <p:cNvGrpSpPr/>
            <p:nvPr/>
          </p:nvGrpSpPr>
          <p:grpSpPr>
            <a:xfrm>
              <a:off x="6835824" y="1263731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016" y="1263731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9009831" y="1291762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835824" y="1785625"/>
            <a:ext cx="4018630" cy="317868"/>
            <a:chOff x="6835824" y="1785625"/>
            <a:chExt cx="4018630" cy="317868"/>
          </a:xfrm>
        </p:grpSpPr>
        <p:grpSp>
          <p:nvGrpSpPr>
            <p:cNvPr id="15" name="Grupo 14"/>
            <p:cNvGrpSpPr/>
            <p:nvPr/>
          </p:nvGrpSpPr>
          <p:grpSpPr>
            <a:xfrm>
              <a:off x="6835824" y="1790857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8860686" y="1785625"/>
              <a:ext cx="1993768" cy="310439"/>
              <a:chOff x="8860686" y="1785625"/>
              <a:chExt cx="1993768" cy="310439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0686" y="1785625"/>
                <a:ext cx="1993768" cy="310439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9008483" y="1822279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>
                    <a:solidFill>
                      <a:schemeClr val="bg1"/>
                    </a:solidFill>
                  </a:rPr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30" name="Rectángulo 29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estrella</a:t>
              </a:r>
              <a:endParaRPr 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62356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Compara el peso de los tanques con la balanza</a:t>
            </a:r>
            <a:endParaRPr lang="es-CL" sz="11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9917503" y="146415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index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604091" y="2004471"/>
            <a:ext cx="685759" cy="369332"/>
            <a:chOff x="1940534" y="1720346"/>
            <a:chExt cx="685759" cy="369332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hacer mediciones</a:t>
              </a:r>
              <a:endParaRPr lang="es-CL" sz="6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518872" y="2463140"/>
            <a:ext cx="685706" cy="369332"/>
            <a:chOff x="518872" y="2463140"/>
            <a:chExt cx="685706" cy="369332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" y="2485667"/>
              <a:ext cx="605815" cy="335273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 flipH="1">
              <a:off x="985887" y="2503370"/>
              <a:ext cx="181070" cy="227542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518872" y="2463140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ordenar tanques</a:t>
              </a:r>
              <a:endParaRPr lang="es-C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489549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lazo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 lazo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5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2" y="1394252"/>
            <a:ext cx="938149" cy="93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5212508"/>
            <a:ext cx="938149" cy="9381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2570042"/>
            <a:ext cx="938149" cy="9381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3887123"/>
            <a:ext cx="938149" cy="9381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0" y="1394252"/>
            <a:ext cx="938149" cy="9381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2570042"/>
            <a:ext cx="938149" cy="9381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3887122"/>
            <a:ext cx="938149" cy="9381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90" y="5212507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Imagen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8" y="1421781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57" name="Rectángulo 56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marca</a:t>
              </a:r>
              <a:endParaRPr lang="es-CL" sz="11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9" y="148313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6" y="146676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redondo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0" y="5053876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19841" y="2706769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08156" y="2073915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08157" y="1308047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224269" y="3488875"/>
            <a:ext cx="4267570" cy="449217"/>
            <a:chOff x="7224269" y="3488875"/>
            <a:chExt cx="4267570" cy="4492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3488875"/>
              <a:ext cx="4267570" cy="4492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7326095" y="350139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por eso la pala que elegí es distinta al </a:t>
              </a:r>
              <a:r>
                <a:rPr lang="es-CL" sz="1100" dirty="0" smtClean="0"/>
                <a:t>resto</a:t>
              </a:r>
              <a:endParaRPr lang="es-CL" altLang="es-CL" sz="11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408967" y="3500832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</a:t>
              </a:r>
              <a:r>
                <a:rPr lang="es-CL" sz="1100" dirty="0" smtClean="0">
                  <a:solidFill>
                    <a:schemeClr val="bg1"/>
                  </a:solidFill>
                </a:rPr>
                <a:t>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224269" y="4084288"/>
            <a:ext cx="4267570" cy="449217"/>
            <a:chOff x="7224269" y="4084288"/>
            <a:chExt cx="4267570" cy="4492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084288"/>
              <a:ext cx="4267570" cy="4492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326095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porque hay dos palas grandes y dos palas pequeñas</a:t>
              </a:r>
              <a:endParaRPr lang="es-CL" alt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9408967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224269" y="4679701"/>
            <a:ext cx="4267570" cy="449217"/>
            <a:chOff x="7224269" y="4679701"/>
            <a:chExt cx="4267570" cy="449217"/>
          </a:xfrm>
        </p:grpSpPr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679701"/>
              <a:ext cx="4267570" cy="449217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7326095" y="4692217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Si, porque también la bolsa de semillas que elegí era pequeña</a:t>
              </a:r>
              <a:endParaRPr lang="es-CL" altLang="es-CL" sz="1100" dirty="0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9408967" y="467970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backT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Toma la temperatura de los tanques con el termómetro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433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11036" y="2958153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099351" y="2325299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099352" y="1559431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149" y="5254119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178640" y="3759714"/>
            <a:ext cx="4633362" cy="487722"/>
            <a:chOff x="7178640" y="3759714"/>
            <a:chExt cx="4633362" cy="48772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María, porque el ratón buscó una salida hacia el </a:t>
              </a:r>
              <a:r>
                <a:rPr lang="es-CL" sz="1100" dirty="0" smtClean="0"/>
                <a:t>invernadero</a:t>
              </a:r>
              <a:endParaRPr lang="es-CL" altLang="es-CL" sz="1100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</a:t>
              </a:r>
              <a:r>
                <a:rPr lang="es-CL" sz="1100" dirty="0" smtClean="0">
                  <a:solidFill>
                    <a:schemeClr val="bg1"/>
                  </a:solidFill>
                </a:rPr>
                <a:t>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78640" y="433557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María, porque el ratón salió del refrigerador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59346" y="4911434"/>
            <a:ext cx="4633362" cy="487722"/>
            <a:chOff x="6918002" y="2170745"/>
            <a:chExt cx="4633362" cy="487722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7" name="CuadroTexto 56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Nicolás, porque el ratón sacó el queso del refrigerador</a:t>
              </a:r>
              <a:endParaRPr lang="es-CL" altLang="es-CL" sz="1100" dirty="0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Nicolás sabe mucho de ratones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vio al ratón sacando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el ratón tenía mucha hambre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4758"/>
            <a:ext cx="4765878" cy="488280"/>
            <a:chOff x="2702576" y="2872619"/>
            <a:chExt cx="4046224" cy="322814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32" y="2872619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está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7139820" y="473246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</a:t>
              </a:r>
              <a:r>
                <a:rPr lang="es-CL" sz="1100" dirty="0"/>
                <a:t>porque las marcas de sus patas no significan que esté ahí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sz="1100" dirty="0">
                  <a:solidFill>
                    <a:schemeClr val="bg1"/>
                  </a:solidFill>
                </a:rPr>
                <a:t>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9820" y="530832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sacó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20526" y="588418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005029" y="2283801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el ratón está ahí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9466" y="2283801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27773" y="387046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quizás el gato se comió al ratón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859163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no hay gato en la historia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se comió el queso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los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gatos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son de la familia de los felinos.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con eso podemos saber si tenemos un gato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no hay un gato en la estación espacial</a:t>
              </a:r>
              <a:endParaRPr lang="es-CL" altLang="es-CL" sz="11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hay que saber qué come un gato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el gato ya había comido antes</a:t>
              </a:r>
              <a:endParaRPr lang="es-CL" altLang="es-CL" sz="11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al gato le gusta comer ratones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hay o no un gato en la estación espacial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backR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504506"/>
            <a:ext cx="1086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Mide los tanques con la regla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25" y="890833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8576733" y="859367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/>
                <a:t>No, porque el video no muestra al ratón yendo a la nave espacial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>
                  <a:solidFill>
                    <a:schemeClr val="bg1"/>
                  </a:solidFill>
                </a:rPr>
                <a:t>No, porque el video no muestra al ratón yendo a la nave espacial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yo creo que se fue a la nave espacial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el ratón se fue al invernadero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están rotos según 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los tanques de oxígeno están abiertos. Debe ser porque se rompieron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111926" y="4112704"/>
            <a:ext cx="4652657" cy="487722"/>
            <a:chOff x="7159345" y="3759714"/>
            <a:chExt cx="4652657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159345" y="3785503"/>
              <a:ext cx="2335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es porque el ratón pasó por encima de los tanques y los abrió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492824" y="3785029"/>
              <a:ext cx="22998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ya que el ratón no pasó por los tanques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es cierto, están rotos según se vio en el video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Q12-1</a:t>
            </a:r>
            <a:endParaRPr lang="es-CL" sz="3200" dirty="0" smtClean="0">
              <a:solidFill>
                <a:schemeClr val="bg1"/>
              </a:solidFill>
            </a:endParaRP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hizo todo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esto porque son animales malvados</a:t>
            </a:r>
            <a:r>
              <a:rPr lang="es-CL" altLang="es-CL" sz="1100" dirty="0" smtClean="0"/>
              <a:t>.</a:t>
            </a:r>
          </a:p>
          <a:p>
            <a:pPr algn="ctr"/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¿Qué crees tú?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389987" y="2854783"/>
            <a:ext cx="3602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b="1" dirty="0" smtClean="0"/>
              <a:t>Escribe tu respuesta en la hoja 1</a:t>
            </a:r>
            <a:endParaRPr lang="es-CL" sz="1200" b="1" dirty="0"/>
          </a:p>
        </p:txBody>
      </p:sp>
    </p:spTree>
    <p:extLst>
      <p:ext uri="{BB962C8B-B14F-4D97-AF65-F5344CB8AC3E}">
        <p14:creationId xmlns:p14="http://schemas.microsoft.com/office/powerpoint/2010/main" val="1595367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  <p:grpSp>
        <p:nvGrpSpPr>
          <p:cNvPr id="31" name="Grupo 30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858956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el invernadero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9128" y="3859100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6978362" y="226783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los dormitorios</a:t>
              </a:r>
              <a:endParaRPr lang="es-CL" alt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9298490" y="2272090"/>
              <a:ext cx="21964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7" name="CuadroTexto 46"/>
            <p:cNvSpPr txBox="1"/>
            <p:nvPr/>
          </p:nvSpPr>
          <p:spPr>
            <a:xfrm>
              <a:off x="6997656" y="2253362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la nave espacial</a:t>
              </a:r>
              <a:endParaRPr lang="es-CL" altLang="es-CL" sz="1100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9294272" y="2253362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62087" y="279313"/>
            <a:ext cx="208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Check_bad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93" y="2464964"/>
            <a:ext cx="1032357" cy="10323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27051" y="2303430"/>
            <a:ext cx="3265400" cy="13554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14836" y="2606429"/>
            <a:ext cx="24103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Una de las respuestas de tus preguntas estaba incorrecta. Ahora volverás a esa pregunta para que la contestes nuevamente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9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balanza puedes medir el peso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dejar caer dos tanques sobre la balanza en el cuadro de medición para comparar su peso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4" y="2779851"/>
            <a:ext cx="228600" cy="703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93" y="2629142"/>
            <a:ext cx="212989" cy="681568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la medición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51190" y="2856958"/>
            <a:ext cx="68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 más pesado que B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82" y="2439830"/>
            <a:ext cx="836297" cy="149339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64" y="3413298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regla puedes medir el tamaño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2" y="2017897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6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1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42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6" cy="31153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6221" y="1477889"/>
            <a:ext cx="1164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6" cy="311539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6989" y="1456000"/>
            <a:ext cx="1265536" cy="1265536"/>
            <a:chOff x="2256489" y="1541229"/>
            <a:chExt cx="1265536" cy="12655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1541229"/>
              <a:ext cx="1265536" cy="126553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411087" y="1873915"/>
              <a:ext cx="9563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Esa tubería lleva al invernadero</a:t>
              </a:r>
              <a:endParaRPr lang="es-C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la regla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5" cy="311539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896222" y="34204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71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24200" y="1439333"/>
            <a:ext cx="210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Recuerden que los tanques de oxígeno estuvieron abiertos por la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los abrió cuando caminó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5021</TotalTime>
  <Words>3066</Words>
  <Application>Microsoft Office PowerPoint</Application>
  <PresentationFormat>Panorámica</PresentationFormat>
  <Paragraphs>617</Paragraphs>
  <Slides>118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159</cp:revision>
  <dcterms:created xsi:type="dcterms:W3CDTF">2016-05-25T20:28:02Z</dcterms:created>
  <dcterms:modified xsi:type="dcterms:W3CDTF">2016-06-21T01:22:53Z</dcterms:modified>
</cp:coreProperties>
</file>